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12192000" cy="6858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7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</a:p>
        </p:txBody>
      </p:sp>
      <p:sp>
        <p:nvSpPr>
          <p:cNvPr id="5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Formatvorlage des Untertitelmasters durch Klicken bearbeiten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180D4B-2A56-4994-8B0C-F061212157CD}" type="datetimeFigureOut">
              <a:rPr lang="de-DE"/>
              <a:t>25.10.2023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3D29822-C8F3-4FC3-AEC0-F0FE67DA5ACE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180D4B-2A56-4994-8B0C-F061212157CD}" type="datetimeFigureOut">
              <a:rPr lang="de-DE"/>
              <a:t>25.10.2023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3D29822-C8F3-4FC3-AEC0-F0FE67DA5ACE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de-DE"/>
              <a:t>Titelmasterformat durch Klicken bearbeiten</a:t>
            </a:r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180D4B-2A56-4994-8B0C-F061212157CD}" type="datetimeFigureOut">
              <a:rPr lang="de-DE"/>
              <a:t>25.10.2023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3D29822-C8F3-4FC3-AEC0-F0FE67DA5ACE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180D4B-2A56-4994-8B0C-F061212157CD}" type="datetimeFigureOut">
              <a:rPr lang="de-DE"/>
              <a:t>25.10.2023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3D29822-C8F3-4FC3-AEC0-F0FE67DA5ACE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180D4B-2A56-4994-8B0C-F061212157CD}" type="datetimeFigureOut">
              <a:rPr lang="de-DE"/>
              <a:t>25.10.2023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3D29822-C8F3-4FC3-AEC0-F0FE67DA5ACE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180D4B-2A56-4994-8B0C-F061212157CD}" type="datetimeFigureOut">
              <a:rPr lang="de-DE"/>
              <a:t>25.10.2023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3D29822-C8F3-4FC3-AEC0-F0FE67DA5ACE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8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180D4B-2A56-4994-8B0C-F061212157CD}" type="datetimeFigureOut">
              <a:rPr lang="de-DE"/>
              <a:t>25.10.2023</a:t>
            </a:fld>
            <a:endParaRPr lang="de-DE"/>
          </a:p>
        </p:txBody>
      </p:sp>
      <p:sp>
        <p:nvSpPr>
          <p:cNvPr id="10" name="Fußzeilenplatzhalt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1" name="Foliennummernplatzhalt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3D29822-C8F3-4FC3-AEC0-F0FE67DA5ACE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</a:p>
        </p:txBody>
      </p:sp>
      <p:sp>
        <p:nvSpPr>
          <p:cNvPr id="5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180D4B-2A56-4994-8B0C-F061212157CD}" type="datetimeFigureOut">
              <a:rPr lang="de-DE"/>
              <a:t>25.10.2023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3D29822-C8F3-4FC3-AEC0-F0FE67DA5ACE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180D4B-2A56-4994-8B0C-F061212157CD}" type="datetimeFigureOut">
              <a:rPr lang="de-DE"/>
              <a:t>25.10.2023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3D29822-C8F3-4FC3-AEC0-F0FE67DA5ACE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180D4B-2A56-4994-8B0C-F061212157CD}" type="datetimeFigureOut">
              <a:rPr lang="de-DE"/>
              <a:t>25.10.2023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3D29822-C8F3-4FC3-AEC0-F0FE67DA5ACE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</a:p>
        </p:txBody>
      </p:sp>
      <p:sp>
        <p:nvSpPr>
          <p:cNvPr id="5" name="Bildplatzhalt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180D4B-2A56-4994-8B0C-F061212157CD}" type="datetimeFigureOut">
              <a:rPr lang="de-DE"/>
              <a:t>25.10.2023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3D29822-C8F3-4FC3-AEC0-F0FE67DA5ACE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Titelmasterformat durch Klicken bearbeiten</a:t>
            </a:r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180D4B-2A56-4994-8B0C-F061212157CD}" type="datetimeFigureOut">
              <a:rPr lang="de-DE"/>
              <a:t>25.10.2023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3D29822-C8F3-4FC3-AEC0-F0FE67DA5ACE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 bwMode="auto">
          <a:xfrm>
            <a:off x="3326710" y="421335"/>
            <a:ext cx="566132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  <a:defRPr/>
            </a:pPr>
            <a:r>
              <a:rPr lang="de-DE" sz="2400">
                <a:latin typeface="Times New Roman"/>
                <a:cs typeface="Times New Roman"/>
              </a:rPr>
              <a:t>Titel</a:t>
            </a:r>
            <a:endParaRPr lang="de-DE" sz="2000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de-DE" sz="1600">
                <a:latin typeface="Times New Roman"/>
                <a:cs typeface="Times New Roman"/>
              </a:rPr>
              <a:t>Author</a:t>
            </a:r>
            <a:endParaRPr lang="de-DE" sz="2400">
              <a:latin typeface="Times New Roman"/>
              <a:cs typeface="Times New Roman"/>
            </a:endParaRPr>
          </a:p>
        </p:txBody>
      </p:sp>
      <p:sp>
        <p:nvSpPr>
          <p:cNvPr id="5" name="Rechteck 14"/>
          <p:cNvSpPr/>
          <p:nvPr/>
        </p:nvSpPr>
        <p:spPr bwMode="auto">
          <a:xfrm>
            <a:off x="1881187" y="1590365"/>
            <a:ext cx="9291638" cy="43934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>
                <a:solidFill>
                  <a:schemeClr val="tx1"/>
                </a:solidFill>
                <a:latin typeface="Times New Roman"/>
                <a:cs typeface="Times New Roman"/>
              </a:rPr>
              <a:t>Graphical Abstract + Key Points of Presentation</a:t>
            </a:r>
          </a:p>
          <a:p>
            <a:pPr algn="ctr">
              <a:defRPr/>
            </a:pPr>
            <a:r>
              <a:rPr lang="de-DE">
                <a:solidFill>
                  <a:schemeClr val="tx1"/>
                </a:solidFill>
                <a:latin typeface="Times New Roman"/>
                <a:cs typeface="Times New Roman"/>
              </a:rPr>
              <a:t>max. 1 page</a:t>
            </a:r>
          </a:p>
          <a:p>
            <a:pPr algn="ctr">
              <a:defRPr/>
            </a:pPr>
            <a:endParaRPr lang="de-DE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de-DE">
                <a:solidFill>
                  <a:schemeClr val="tx1"/>
                </a:solidFill>
                <a:latin typeface="Times New Roman"/>
                <a:cs typeface="Times New Roman"/>
              </a:rPr>
              <a:t>Convince the audience of the quality and importance of your results and your speech!</a:t>
            </a:r>
            <a:endParaRPr/>
          </a:p>
        </p:txBody>
      </p:sp>
      <p:sp>
        <p:nvSpPr>
          <p:cNvPr id="6" name="Textfeld 5"/>
          <p:cNvSpPr txBox="1"/>
          <p:nvPr/>
        </p:nvSpPr>
        <p:spPr bwMode="auto">
          <a:xfrm>
            <a:off x="9204516" y="6472669"/>
            <a:ext cx="5499566" cy="36579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>
                <a:latin typeface="Times New Roman New"/>
                <a:ea typeface="Times New Roman New"/>
                <a:cs typeface="Times New Roman New"/>
              </a:rPr>
              <a:t>Please insert here your logo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</Words>
  <Application>Microsoft Office PowerPoint</Application>
  <DocSecurity>0</DocSecurity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Times New Roman New</vt:lpstr>
      <vt:lpstr>Office</vt:lpstr>
      <vt:lpstr>PowerPoint-Präsentation</vt:lpstr>
    </vt:vector>
  </TitlesOfParts>
  <Manager/>
  <Company>Hochschule Hof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Lucas Großmann</dc:creator>
  <cp:keywords/>
  <dc:description/>
  <cp:lastModifiedBy>Kübra Aslan</cp:lastModifiedBy>
  <cp:revision>5</cp:revision>
  <dcterms:created xsi:type="dcterms:W3CDTF">2020-02-10T17:04:44Z</dcterms:created>
  <dcterms:modified xsi:type="dcterms:W3CDTF">2023-10-25T13:01:09Z</dcterms:modified>
  <cp:category/>
  <dc:identifier/>
  <cp:contentStatus/>
  <dc:language/>
  <cp:version/>
</cp:coreProperties>
</file>